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290" r:id="rId3"/>
    <p:sldId id="310" r:id="rId4"/>
    <p:sldId id="304" r:id="rId5"/>
    <p:sldId id="277" r:id="rId6"/>
    <p:sldId id="299" r:id="rId7"/>
    <p:sldId id="275" r:id="rId8"/>
    <p:sldId id="278" r:id="rId9"/>
    <p:sldId id="311" r:id="rId10"/>
    <p:sldId id="303" r:id="rId11"/>
    <p:sldId id="283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95" autoAdjust="0"/>
  </p:normalViewPr>
  <p:slideViewPr>
    <p:cSldViewPr>
      <p:cViewPr>
        <p:scale>
          <a:sx n="60" d="100"/>
          <a:sy n="60" d="100"/>
        </p:scale>
        <p:origin x="-78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22-4-2015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22-4-2015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22-4-2015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22-4-2015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22-4-2015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22-4-2015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22-4-2015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22-4-2015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22-4-2015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22-4-2015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22-4-2015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22-4-2015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22-4-2015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destentor.nl/algemeen/economie/kwaliteit-landbouwgrond-flevoland-holt-achteruit-1.4859253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Plantenteelt </a:t>
            </a:r>
            <a:r>
              <a:rPr lang="nl-NL" dirty="0" smtClean="0"/>
              <a:t>8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vakdag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Verzorgen gewas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05658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Soesman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2403184"/>
            <a:ext cx="3686175" cy="20516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Opdracht niveau 2</a:t>
            </a:r>
            <a:r>
              <a:rPr lang="nl-NL" dirty="0"/>
              <a:t>: Opdracht </a:t>
            </a:r>
            <a:r>
              <a:rPr lang="nl-NL" dirty="0" smtClean="0"/>
              <a:t>7 </a:t>
            </a:r>
            <a:r>
              <a:rPr lang="nl-NL" dirty="0" smtClean="0"/>
              <a:t>en </a:t>
            </a:r>
            <a:r>
              <a:rPr lang="nl-NL" dirty="0" smtClean="0"/>
              <a:t>8 </a:t>
            </a:r>
            <a:r>
              <a:rPr lang="nl-NL" dirty="0" smtClean="0"/>
              <a:t>van </a:t>
            </a:r>
            <a:r>
              <a:rPr lang="nl-NL" dirty="0"/>
              <a:t>de webquest </a:t>
            </a:r>
            <a:r>
              <a:rPr lang="nl-NL" dirty="0" smtClean="0"/>
              <a:t>Ziekten en onkruiden</a:t>
            </a:r>
            <a:endParaRPr lang="nl-NL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r>
              <a:rPr lang="nl-NL" b="1" dirty="0" smtClean="0"/>
              <a:t>Opdracht niveau 3&amp;4: </a:t>
            </a:r>
            <a:r>
              <a:rPr lang="nl-NL" dirty="0" smtClean="0"/>
              <a:t>Opdracht </a:t>
            </a:r>
            <a:r>
              <a:rPr lang="nl-NL" dirty="0" smtClean="0"/>
              <a:t>5 </a:t>
            </a:r>
            <a:r>
              <a:rPr lang="nl-NL" dirty="0" smtClean="0"/>
              <a:t>en </a:t>
            </a:r>
            <a:r>
              <a:rPr lang="nl-NL" dirty="0" smtClean="0"/>
              <a:t>6 </a:t>
            </a:r>
            <a:r>
              <a:rPr lang="nl-NL" dirty="0" smtClean="0"/>
              <a:t>van de webquest duurzaamheid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/>
              <a:t>8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866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nl-NL" b="1" dirty="0" smtClean="0"/>
              <a:t>Evaluatie/reflectie: </a:t>
            </a:r>
            <a:r>
              <a:rPr lang="nl-NL" b="1" dirty="0" smtClean="0"/>
              <a:t>Instructies en procedures opvolgen</a:t>
            </a:r>
            <a:endParaRPr lang="nl-NL" b="1" dirty="0" smtClean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 smtClean="0"/>
              <a:t>Wat ging goed en wat kan de volgende keer beter?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8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50" y="2924944"/>
            <a:ext cx="2306836" cy="230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314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 smtClean="0"/>
              <a:t>11:00 - 11:05 Introductie/uitleg</a:t>
            </a:r>
          </a:p>
          <a:p>
            <a:pPr marL="109728" indent="0">
              <a:buNone/>
            </a:pPr>
            <a:r>
              <a:rPr lang="nl-NL" dirty="0" smtClean="0"/>
              <a:t>11:05 – 11:10 Social media</a:t>
            </a:r>
          </a:p>
          <a:p>
            <a:pPr marL="109728" indent="0">
              <a:buNone/>
            </a:pPr>
            <a:r>
              <a:rPr lang="nl-NL" dirty="0" smtClean="0"/>
              <a:t>11:10 – 11:20 PowerPoint uitleg</a:t>
            </a:r>
          </a:p>
          <a:p>
            <a:pPr marL="109728" indent="0">
              <a:buNone/>
            </a:pPr>
            <a:r>
              <a:rPr lang="nl-NL" dirty="0" smtClean="0"/>
              <a:t>11:20 – </a:t>
            </a:r>
            <a:r>
              <a:rPr lang="nl-NL" dirty="0" smtClean="0"/>
              <a:t>13:00 </a:t>
            </a:r>
            <a:r>
              <a:rPr lang="nl-NL" dirty="0" smtClean="0"/>
              <a:t>Werken aan lesbrief </a:t>
            </a:r>
            <a:r>
              <a:rPr lang="nl-NL" dirty="0" smtClean="0"/>
              <a:t>8</a:t>
            </a:r>
            <a:endParaRPr lang="nl-NL" dirty="0" smtClean="0"/>
          </a:p>
          <a:p>
            <a:pPr marL="109728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      Plantenkennis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vandaag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2133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808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 smtClean="0"/>
              <a:t>13:30 </a:t>
            </a:r>
            <a:r>
              <a:rPr lang="nl-NL" dirty="0" smtClean="0"/>
              <a:t>– </a:t>
            </a:r>
            <a:r>
              <a:rPr lang="nl-NL" dirty="0" smtClean="0"/>
              <a:t>15:30 </a:t>
            </a:r>
            <a:r>
              <a:rPr lang="nl-NL" dirty="0" smtClean="0"/>
              <a:t>Gastles </a:t>
            </a:r>
            <a:r>
              <a:rPr lang="nl-NL" dirty="0" smtClean="0"/>
              <a:t>duurzamebomen.nl</a:t>
            </a:r>
          </a:p>
          <a:p>
            <a:pPr marL="109728" indent="0">
              <a:buNone/>
            </a:pPr>
            <a:r>
              <a:rPr lang="nl-NL" dirty="0"/>
              <a:t>	</a:t>
            </a:r>
            <a:r>
              <a:rPr lang="nl-NL" dirty="0" smtClean="0"/>
              <a:t>	       Harm Horlings</a:t>
            </a: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vandaag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8132"/>
            <a:ext cx="5600675" cy="178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900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 smtClean="0"/>
              <a:t>23 </a:t>
            </a:r>
            <a:r>
              <a:rPr lang="nl-NL" dirty="0" smtClean="0"/>
              <a:t>april: Gastdocent </a:t>
            </a:r>
            <a:r>
              <a:rPr lang="nl-NL" sz="2200" dirty="0" smtClean="0"/>
              <a:t>Duurzamebomen.nl</a:t>
            </a:r>
          </a:p>
          <a:p>
            <a:pPr marL="109728" indent="0">
              <a:buNone/>
            </a:pPr>
            <a:r>
              <a:rPr lang="nl-NL" dirty="0" smtClean="0"/>
              <a:t>21mei: </a:t>
            </a:r>
            <a:r>
              <a:rPr lang="nl-NL" dirty="0"/>
              <a:t>Theorie/Gastdocent Ron Ottenhof </a:t>
            </a:r>
            <a:endParaRPr lang="nl-NL" dirty="0" smtClean="0"/>
          </a:p>
          <a:p>
            <a:pPr marL="109728" indent="0">
              <a:buNone/>
            </a:pPr>
            <a:r>
              <a:rPr lang="nl-NL" sz="2200" dirty="0"/>
              <a:t> </a:t>
            </a:r>
            <a:r>
              <a:rPr lang="nl-NL" sz="2200" dirty="0" smtClean="0"/>
              <a:t>                              Plant Health </a:t>
            </a:r>
            <a:r>
              <a:rPr lang="nl-NL" sz="2200" dirty="0"/>
              <a:t>Cure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dirty="0" smtClean="0"/>
              <a:t>28 mei: </a:t>
            </a:r>
            <a:r>
              <a:rPr lang="nl-NL" b="1" dirty="0" err="1" smtClean="0"/>
              <a:t>Toetsdag</a:t>
            </a:r>
            <a:r>
              <a:rPr lang="nl-NL" dirty="0" smtClean="0"/>
              <a:t> en excursie Boomkwekerij 	      </a:t>
            </a:r>
            <a:r>
              <a:rPr lang="nl-NL" dirty="0" err="1" smtClean="0"/>
              <a:t>Crum</a:t>
            </a:r>
            <a:endParaRPr lang="nl-NL" dirty="0" smtClean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Planning middagen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81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8800" dirty="0" smtClean="0"/>
              <a:t>      Les </a:t>
            </a:r>
            <a:r>
              <a:rPr lang="nl-NL" sz="8800" dirty="0" smtClean="0"/>
              <a:t>8</a:t>
            </a:r>
            <a:endParaRPr lang="nl-NL" sz="8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>
                <a:hlinkClick r:id="rId3"/>
              </a:rPr>
              <a:t>Social media</a:t>
            </a: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sz="8800" dirty="0" smtClean="0"/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7893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78934"/>
            <a:ext cx="34861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9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02" y="197791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5668"/>
            <a:ext cx="3376925" cy="25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132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Aftrap: </a:t>
            </a:r>
            <a:r>
              <a:rPr lang="nl-NL" dirty="0" smtClean="0"/>
              <a:t>Instructies en procedures opvolgen</a:t>
            </a: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8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2879697" cy="287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884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Voorkennis: </a:t>
            </a:r>
            <a:endParaRPr lang="nl-NL" dirty="0" smtClean="0"/>
          </a:p>
          <a:p>
            <a:pPr marL="109728" indent="0">
              <a:buNone/>
            </a:pPr>
            <a:r>
              <a:rPr lang="nl-NL" dirty="0" smtClean="0"/>
              <a:t>Wat weet je al over </a:t>
            </a:r>
            <a:r>
              <a:rPr lang="nl-NL" dirty="0" smtClean="0"/>
              <a:t>de term biologisch?</a:t>
            </a: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67805"/>
            <a:ext cx="3451448" cy="265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010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Biologische boomteelt</a:t>
            </a: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8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71247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049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1788</TotalTime>
  <Words>148</Words>
  <Application>Microsoft Office PowerPoint</Application>
  <PresentationFormat>Diavoorstelling (4:3)</PresentationFormat>
  <Paragraphs>63</Paragraphs>
  <Slides>11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Concourse</vt:lpstr>
      <vt:lpstr>Plantenteelt 8e vakdag Verzorgen gewas</vt:lpstr>
      <vt:lpstr>Planning vandaag</vt:lpstr>
      <vt:lpstr>Planning vandaag</vt:lpstr>
      <vt:lpstr>Planning middagen </vt:lpstr>
      <vt:lpstr>PowerPoint-presentatie</vt:lpstr>
      <vt:lpstr>PowerPoint-presentatie</vt:lpstr>
      <vt:lpstr>Les 8</vt:lpstr>
      <vt:lpstr>PowerPoint-presentatie</vt:lpstr>
      <vt:lpstr>Les 8</vt:lpstr>
      <vt:lpstr>Les 8</vt:lpstr>
      <vt:lpstr>Les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Robert Soesman</cp:lastModifiedBy>
  <cp:revision>254</cp:revision>
  <dcterms:created xsi:type="dcterms:W3CDTF">2013-12-03T16:07:15Z</dcterms:created>
  <dcterms:modified xsi:type="dcterms:W3CDTF">2015-04-22T16:51:21Z</dcterms:modified>
</cp:coreProperties>
</file>